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35" r:id="rId2"/>
    <p:sldId id="1131" r:id="rId3"/>
    <p:sldId id="1134" r:id="rId4"/>
    <p:sldId id="1133" r:id="rId5"/>
    <p:sldId id="1136" r:id="rId6"/>
    <p:sldId id="114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0A0F6F-02AD-416E-99F2-6343452C2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684C39-DCB7-4A00-8F04-878AD9701D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9CA64B-2DF0-4175-B237-04787AF95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2309A3-F4F8-4037-A518-97487B2D3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F3A1F3-F39E-4040-821E-62407E3CD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84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90741-8786-4CF9-AA2B-C5681EB9B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A9A155-ABF7-40AC-AEDF-1A65D9433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9E410E-78F8-4FC0-8D72-F42173EA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57E3F7-D6F8-4893-877E-6DF9FDCF8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A4040B-5155-4574-85B7-8FF2FF7A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69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90D77-F6BB-40DA-864F-3AC156035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8949AF-6BF6-49E3-8E14-CE8C7D7FF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9AF37B-17C5-451E-BB97-D9F3BEDEA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70666C-6DFF-4022-91C3-00C3B84BB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6BF588-7752-4E48-AFDF-12393CDB5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6324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F0499-A32C-4D34-9FAF-A5B040C49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0302C3-D162-4865-9474-F91FA4E5A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88DC81-ED97-4B39-A9A0-D7651B20F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08C9E8-68CC-417F-A188-89CCE6F79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6C911A-0593-4325-9A9F-D235C048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7C4056-5FFE-4749-9DAA-847F742C0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059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A3523-AB2E-4D36-8592-88061402C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D47C59-D1FF-466F-AAA7-16937CB91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7EC85C3-60EF-4B11-A8C2-6A0A71B1C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D55D2B6-6870-439C-9347-DDC81108D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9E4141-0F61-459F-9FC6-86C8B09BE7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3F93582-7D19-476D-98E7-CF493F374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D0C1337-C3AD-4F49-A42D-B06DCFE1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036D56D-286B-4529-BD01-5FF2AAEC2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297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9488B-1C04-44E1-BA0F-3CA955CAB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65A8736-4C31-4C5A-A3A1-615299BBC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129BEDE-453C-4B3E-A565-FE08415A0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0B715AC-F26A-4D64-BCAE-9A914A50F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649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B2B4556-7A8E-4D9E-8DFE-A769DDA5E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2B31351-63EA-40B3-B7BE-C5EBE1B9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A86DDD-1D1E-454E-B14A-3D8F9ACE8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712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77F02B-AB88-4E42-B1AC-761D9A4C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33DA01-2FD5-4222-A8AC-BC9133E4D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C053B2-7011-4B9C-85CC-A42B10D30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E77247-240C-4CB4-960C-96E34FD1A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C5EBB1-E66C-4C92-BD83-FE4794D8D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1B6DA8-C4C0-4283-9EB2-65BC5F38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50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DC89D-EB37-4D6C-9272-501F004D3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E1EEE3-0052-4FFD-81DD-82EFB84ADD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A4E01D7-0CB5-441F-B97A-0E185C3A0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5C7B6C4-9DA4-4E61-87C5-B48CA1F24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072C07-BC3F-482C-A662-585DEAF15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14E18B-9A03-471F-A932-E7F719798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823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F0B16-EFCE-4758-B385-E2E05160E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E6CCDE-F153-47AB-8474-644FF7169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953E51-132D-4419-A4CA-9B047D0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E2F618-C25A-42AE-B577-C7A97017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260F02-40BF-4FD1-A610-131242A6D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31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7526E1-0B29-430E-AC84-F3FCB25B0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3AF325-F354-4312-B3E0-C3183BDD1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AD1FC6-57E0-4024-A103-29E89F243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7E776C-3E77-4590-B8D5-D6628F17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6C2F5E-716C-4815-A8D6-44389143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814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A4F8810-6F44-4915-9F51-2A453764D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C8DB29-22D4-4F2D-8085-4F354A353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6DFF2B-DACD-4CAD-A17D-CBCCFC649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DA863-6B72-40A4-B490-20A791EB5DE3}" type="datetimeFigureOut">
              <a:rPr lang="pt-BR" smtClean="0"/>
              <a:t>02/08/2021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88C61E-DE51-4BF8-915C-9C9A896B5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B58BFE-3730-4F06-A9F5-35883931B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7CE5B-5D12-46A0-A666-ED009B0D03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33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10" Type="http://schemas.openxmlformats.org/officeDocument/2006/relationships/image" Target="../media/image7.png"/><Relationship Id="rId4" Type="http://schemas.openxmlformats.org/officeDocument/2006/relationships/image" Target="../media/image2.emf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2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jpe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0" Type="http://schemas.openxmlformats.org/officeDocument/2006/relationships/image" Target="../media/image9.pn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10" Type="http://schemas.openxmlformats.org/officeDocument/2006/relationships/image" Target="../media/image14.png"/><Relationship Id="rId4" Type="http://schemas.openxmlformats.org/officeDocument/2006/relationships/image" Target="../media/image2.emf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emf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emf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743" y="1032823"/>
            <a:ext cx="3822514" cy="2865511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4" imgW="270" imgH="270" progId="TCLayout.ActiveDocument.1">
                  <p:embed/>
                </p:oleObj>
              </mc:Choice>
              <mc:Fallback>
                <p:oleObj name="Slide do think-cell" r:id="rId4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/>
          <p:cNvSpPr/>
          <p:nvPr/>
        </p:nvSpPr>
        <p:spPr>
          <a:xfrm>
            <a:off x="0" y="1"/>
            <a:ext cx="12192000" cy="504078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/>
          </a:p>
        </p:txBody>
      </p:sp>
      <p:cxnSp>
        <p:nvCxnSpPr>
          <p:cNvPr id="13" name="Conector reto 12"/>
          <p:cNvCxnSpPr>
            <a:cxnSpLocks/>
          </p:cNvCxnSpPr>
          <p:nvPr/>
        </p:nvCxnSpPr>
        <p:spPr>
          <a:xfrm>
            <a:off x="47327" y="6299627"/>
            <a:ext cx="12130846" cy="0"/>
          </a:xfrm>
          <a:prstGeom prst="line">
            <a:avLst/>
          </a:prstGeom>
          <a:ln w="381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84313" y="4060736"/>
            <a:ext cx="11224591" cy="2208511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pt-BR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Solicitação ao Armazém/</a:t>
            </a:r>
            <a:r>
              <a:rPr lang="pt-BR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Pré</a:t>
            </a:r>
            <a:r>
              <a:rPr lang="pt-BR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-Requisição/Baixa da </a:t>
            </a:r>
            <a:r>
              <a:rPr lang="pt-BR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Pré-Requisião</a:t>
            </a:r>
            <a:r>
              <a:rPr lang="pt-BR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Sistema Protheus</a:t>
            </a:r>
          </a:p>
          <a:p>
            <a:pPr algn="ctr"/>
            <a:r>
              <a:rPr lang="pt-BR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Módulo Estoque/Custo.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87EFDC0E-5895-42EE-AF3F-50D21A802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43" y="6566312"/>
            <a:ext cx="700610" cy="230164"/>
          </a:xfrm>
          <a:prstGeom prst="rect">
            <a:avLst/>
          </a:prstGeom>
        </p:spPr>
      </p:pic>
      <p:pic>
        <p:nvPicPr>
          <p:cNvPr id="19" name="Imagem 18" descr="Resultado de imagem para plastirrico logo&quot;">
            <a:extLst>
              <a:ext uri="{FF2B5EF4-FFF2-40B4-BE49-F238E27FC236}">
                <a16:creationId xmlns:a16="http://schemas.microsoft.com/office/drawing/2014/main" id="{2D1A0FCC-16B8-437E-B2B1-33505A973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26" y="6462030"/>
            <a:ext cx="1555199" cy="36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8372471E-187B-4C15-889E-D728277B21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7567" y="6492882"/>
            <a:ext cx="1342768" cy="30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461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270" imgH="270" progId="TCLayout.ActiveDocument.1">
                  <p:embed/>
                </p:oleObj>
              </mc:Choice>
              <mc:Fallback>
                <p:oleObj name="Slide do think-cell" r:id="rId3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/>
          <p:cNvSpPr/>
          <p:nvPr/>
        </p:nvSpPr>
        <p:spPr>
          <a:xfrm>
            <a:off x="10754" y="11634"/>
            <a:ext cx="12192000" cy="55414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01D1148-4EA9-4EFE-BF2F-9EC1DD4D68FF}"/>
              </a:ext>
            </a:extLst>
          </p:cNvPr>
          <p:cNvSpPr/>
          <p:nvPr/>
        </p:nvSpPr>
        <p:spPr>
          <a:xfrm>
            <a:off x="0" y="6346725"/>
            <a:ext cx="12181246" cy="457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7" name="Espaço Reservado para Número de Slide 2">
            <a:extLst>
              <a:ext uri="{FF2B5EF4-FFF2-40B4-BE49-F238E27FC236}">
                <a16:creationId xmlns:a16="http://schemas.microsoft.com/office/drawing/2014/main" id="{0B256244-8410-4C90-9FFA-9F87B3125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83" y="6462030"/>
            <a:ext cx="450574" cy="272352"/>
          </a:xfrm>
        </p:spPr>
        <p:txBody>
          <a:bodyPr/>
          <a:lstStyle/>
          <a:p>
            <a:endParaRPr lang="pt-BR" sz="16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t-BR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21" y="66477"/>
            <a:ext cx="587075" cy="462886"/>
          </a:xfrm>
          <a:prstGeom prst="rect">
            <a:avLst/>
          </a:prstGeom>
        </p:spPr>
      </p:pic>
      <p:sp>
        <p:nvSpPr>
          <p:cNvPr id="2" name="AutoShape 9">
            <a:extLst>
              <a:ext uri="{FF2B5EF4-FFF2-40B4-BE49-F238E27FC236}">
                <a16:creationId xmlns:a16="http://schemas.microsoft.com/office/drawing/2014/main" id="{0F279FDD-AC40-41DA-90F2-6E7F2AF69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53250" y="2901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932063-5DDD-436D-95F2-53E27E07C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43" y="6566312"/>
            <a:ext cx="700610" cy="230164"/>
          </a:xfrm>
          <a:prstGeom prst="rect">
            <a:avLst/>
          </a:prstGeom>
        </p:spPr>
      </p:pic>
      <p:pic>
        <p:nvPicPr>
          <p:cNvPr id="14" name="Imagem 13" descr="Resultado de imagem para plastirrico logo&quot;">
            <a:extLst>
              <a:ext uri="{FF2B5EF4-FFF2-40B4-BE49-F238E27FC236}">
                <a16:creationId xmlns:a16="http://schemas.microsoft.com/office/drawing/2014/main" id="{52C7D61D-56F0-4721-B963-47AEDEE4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26" y="6462030"/>
            <a:ext cx="1555199" cy="36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BD55235-920F-4F8D-9A8B-2FE6EDA268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7567" y="6492882"/>
            <a:ext cx="1342768" cy="30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5783367F-5AD2-4512-8352-82CD3F45502D}"/>
              </a:ext>
            </a:extLst>
          </p:cNvPr>
          <p:cNvSpPr txBox="1"/>
          <p:nvPr/>
        </p:nvSpPr>
        <p:spPr>
          <a:xfrm>
            <a:off x="1083226" y="1010640"/>
            <a:ext cx="9823313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336699"/>
                </a:solidFill>
              </a:rPr>
              <a:t>                                    </a:t>
            </a:r>
            <a:endParaRPr lang="pt-BR" b="1" dirty="0">
              <a:solidFill>
                <a:srgbClr val="C00000"/>
              </a:solidFill>
            </a:endParaRPr>
          </a:p>
          <a:p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C4028B7-614E-42FC-AD96-7695F00DB308}"/>
              </a:ext>
            </a:extLst>
          </p:cNvPr>
          <p:cNvSpPr txBox="1"/>
          <p:nvPr/>
        </p:nvSpPr>
        <p:spPr>
          <a:xfrm>
            <a:off x="675862" y="549308"/>
            <a:ext cx="109860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000000"/>
                </a:solidFill>
                <a:effectLst/>
                <a:latin typeface="Lato"/>
              </a:rPr>
              <a:t>1 - </a:t>
            </a:r>
            <a:r>
              <a:rPr lang="pt-BR" sz="1800" b="1" dirty="0">
                <a:effectLst/>
                <a:latin typeface="Roboto Slab"/>
                <a:ea typeface="Times New Roman" panose="02020603050405020304" pitchFamily="18" charset="0"/>
                <a:cs typeface="Times New Roman" panose="02020603050405020304" pitchFamily="18" charset="0"/>
              </a:rPr>
              <a:t>Como criar Solicitação ao Armazé</a:t>
            </a:r>
            <a:r>
              <a:rPr lang="pt-BR" b="1" dirty="0">
                <a:latin typeface="Roboto Slab"/>
                <a:ea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pt-BR" sz="1800" dirty="0">
              <a:latin typeface="Roboto Slab"/>
              <a:cs typeface="Times New Roman" panose="02020603050405020304" pitchFamily="18" charset="0"/>
            </a:endParaRPr>
          </a:p>
          <a:p>
            <a:r>
              <a:rPr lang="pt-BR" sz="1800" dirty="0"/>
              <a:t>Acessar via módulo de Estoque/Custo e r</a:t>
            </a:r>
            <a:r>
              <a:rPr lang="pt-BR" i="0" dirty="0">
                <a:effectLst/>
                <a:latin typeface="Lato"/>
              </a:rPr>
              <a:t>ealizar a inclusão da</a:t>
            </a:r>
            <a:r>
              <a:rPr lang="pt-BR" b="1" i="0" dirty="0">
                <a:solidFill>
                  <a:srgbClr val="FF0000"/>
                </a:solidFill>
                <a:effectLst/>
                <a:latin typeface="Lato"/>
              </a:rPr>
              <a:t> Solicitação Armazém (MATA105)</a:t>
            </a:r>
            <a:endParaRPr lang="pt-BR" b="0" i="0" dirty="0">
              <a:solidFill>
                <a:srgbClr val="FF0000"/>
              </a:solidFill>
              <a:effectLst/>
              <a:latin typeface="Lato"/>
            </a:endParaRPr>
          </a:p>
          <a:p>
            <a:br>
              <a:rPr lang="pt-BR" dirty="0">
                <a:solidFill>
                  <a:srgbClr val="FF0000"/>
                </a:solidFill>
              </a:rPr>
            </a:b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FFDA907-6222-4D0F-AB82-3D115B21C8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54" y="1300781"/>
            <a:ext cx="12130442" cy="2236978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FF5AEF-B625-4C9E-9AAF-AAE7C7A870D8}"/>
              </a:ext>
            </a:extLst>
          </p:cNvPr>
          <p:cNvSpPr txBox="1"/>
          <p:nvPr/>
        </p:nvSpPr>
        <p:spPr>
          <a:xfrm>
            <a:off x="675861" y="3623801"/>
            <a:ext cx="108782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latin typeface="Lato"/>
              </a:rPr>
              <a:t>2</a:t>
            </a:r>
            <a:r>
              <a:rPr lang="pt-BR" b="1" i="0" dirty="0">
                <a:solidFill>
                  <a:srgbClr val="000000"/>
                </a:solidFill>
                <a:effectLst/>
                <a:latin typeface="Lato"/>
              </a:rPr>
              <a:t> - </a:t>
            </a:r>
            <a:r>
              <a:rPr lang="pt-BR" sz="1800" b="1" dirty="0">
                <a:effectLst/>
                <a:latin typeface="Roboto Slab"/>
                <a:ea typeface="Times New Roman" panose="02020603050405020304" pitchFamily="18" charset="0"/>
                <a:cs typeface="Times New Roman" panose="02020603050405020304" pitchFamily="18" charset="0"/>
              </a:rPr>
              <a:t>Como Gerar a </a:t>
            </a:r>
            <a:r>
              <a:rPr lang="pt-BR" sz="1800" b="1" dirty="0" err="1">
                <a:effectLst/>
                <a:latin typeface="Roboto Slab"/>
                <a:ea typeface="Times New Roman" panose="02020603050405020304" pitchFamily="18" charset="0"/>
                <a:cs typeface="Times New Roman" panose="02020603050405020304" pitchFamily="18" charset="0"/>
              </a:rPr>
              <a:t>Pré</a:t>
            </a:r>
            <a:r>
              <a:rPr lang="pt-BR" sz="1800" b="1" dirty="0">
                <a:effectLst/>
                <a:latin typeface="Roboto Slab"/>
                <a:ea typeface="Times New Roman" panose="02020603050405020304" pitchFamily="18" charset="0"/>
                <a:cs typeface="Times New Roman" panose="02020603050405020304" pitchFamily="18" charset="0"/>
              </a:rPr>
              <a:t>-Requisição.</a:t>
            </a:r>
            <a:endParaRPr lang="pt-BR" sz="1800" dirty="0">
              <a:latin typeface="Roboto Slab"/>
              <a:cs typeface="Times New Roman" panose="02020603050405020304" pitchFamily="18" charset="0"/>
            </a:endParaRPr>
          </a:p>
          <a:p>
            <a:r>
              <a:rPr lang="pt-BR" sz="1800" dirty="0"/>
              <a:t>Acessar via módulo de Estoque/Custo e r</a:t>
            </a:r>
            <a:r>
              <a:rPr lang="pt-BR" i="0" dirty="0">
                <a:effectLst/>
                <a:latin typeface="Lato"/>
              </a:rPr>
              <a:t>ealizar a geração da </a:t>
            </a:r>
            <a:r>
              <a:rPr lang="pt-BR" b="1" dirty="0" err="1">
                <a:solidFill>
                  <a:srgbClr val="FF0000"/>
                </a:solidFill>
                <a:latin typeface="Lato"/>
              </a:rPr>
              <a:t>Pré</a:t>
            </a:r>
            <a:r>
              <a:rPr lang="pt-BR" b="1" dirty="0">
                <a:solidFill>
                  <a:srgbClr val="FF0000"/>
                </a:solidFill>
                <a:latin typeface="Lato"/>
              </a:rPr>
              <a:t>-Requisição</a:t>
            </a:r>
            <a:r>
              <a:rPr lang="pt-BR" b="1" i="0" dirty="0">
                <a:solidFill>
                  <a:srgbClr val="FF0000"/>
                </a:solidFill>
                <a:effectLst/>
                <a:latin typeface="Lato"/>
              </a:rPr>
              <a:t>(MATA106)</a:t>
            </a:r>
            <a:endParaRPr lang="pt-BR" b="0" i="0" dirty="0">
              <a:solidFill>
                <a:srgbClr val="FF0000"/>
              </a:solidFill>
              <a:effectLst/>
              <a:latin typeface="Lato"/>
            </a:endParaRPr>
          </a:p>
          <a:p>
            <a:br>
              <a:rPr lang="pt-BR" dirty="0">
                <a:solidFill>
                  <a:srgbClr val="FF0000"/>
                </a:solidFill>
              </a:rPr>
            </a:b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D7E68CEB-1C69-472E-AEB3-9130FDDE16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32" y="4353478"/>
            <a:ext cx="12130442" cy="194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9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270" imgH="270" progId="TCLayout.ActiveDocument.1">
                  <p:embed/>
                </p:oleObj>
              </mc:Choice>
              <mc:Fallback>
                <p:oleObj name="Slide do think-cell" r:id="rId3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/>
          <p:cNvSpPr/>
          <p:nvPr/>
        </p:nvSpPr>
        <p:spPr>
          <a:xfrm>
            <a:off x="10754" y="11634"/>
            <a:ext cx="12192000" cy="55414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01D1148-4EA9-4EFE-BF2F-9EC1DD4D68FF}"/>
              </a:ext>
            </a:extLst>
          </p:cNvPr>
          <p:cNvSpPr/>
          <p:nvPr/>
        </p:nvSpPr>
        <p:spPr>
          <a:xfrm>
            <a:off x="0" y="6346725"/>
            <a:ext cx="12181246" cy="457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7" name="Espaço Reservado para Número de Slide 2">
            <a:extLst>
              <a:ext uri="{FF2B5EF4-FFF2-40B4-BE49-F238E27FC236}">
                <a16:creationId xmlns:a16="http://schemas.microsoft.com/office/drawing/2014/main" id="{0B256244-8410-4C90-9FFA-9F87B3125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83" y="6462030"/>
            <a:ext cx="450574" cy="272352"/>
          </a:xfrm>
        </p:spPr>
        <p:txBody>
          <a:bodyPr/>
          <a:lstStyle/>
          <a:p>
            <a:endParaRPr lang="pt-BR" sz="16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t-BR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21" y="66477"/>
            <a:ext cx="587075" cy="462886"/>
          </a:xfrm>
          <a:prstGeom prst="rect">
            <a:avLst/>
          </a:prstGeom>
        </p:spPr>
      </p:pic>
      <p:sp>
        <p:nvSpPr>
          <p:cNvPr id="2" name="AutoShape 9">
            <a:extLst>
              <a:ext uri="{FF2B5EF4-FFF2-40B4-BE49-F238E27FC236}">
                <a16:creationId xmlns:a16="http://schemas.microsoft.com/office/drawing/2014/main" id="{0F279FDD-AC40-41DA-90F2-6E7F2AF69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53250" y="2901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932063-5DDD-436D-95F2-53E27E07C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43" y="6566312"/>
            <a:ext cx="700610" cy="230164"/>
          </a:xfrm>
          <a:prstGeom prst="rect">
            <a:avLst/>
          </a:prstGeom>
        </p:spPr>
      </p:pic>
      <p:pic>
        <p:nvPicPr>
          <p:cNvPr id="14" name="Imagem 13" descr="Resultado de imagem para plastirrico logo&quot;">
            <a:extLst>
              <a:ext uri="{FF2B5EF4-FFF2-40B4-BE49-F238E27FC236}">
                <a16:creationId xmlns:a16="http://schemas.microsoft.com/office/drawing/2014/main" id="{52C7D61D-56F0-4721-B963-47AEDEE4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26" y="6462030"/>
            <a:ext cx="1555199" cy="36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BD55235-920F-4F8D-9A8B-2FE6EDA268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7567" y="6492882"/>
            <a:ext cx="1342768" cy="30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E851DF9-1A5B-4018-9162-3E1EE31217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18" y="1045099"/>
            <a:ext cx="11696700" cy="229649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EB7BB24-596D-4F85-8537-4EEEBA5A8CAD}"/>
              </a:ext>
            </a:extLst>
          </p:cNvPr>
          <p:cNvSpPr txBox="1"/>
          <p:nvPr/>
        </p:nvSpPr>
        <p:spPr>
          <a:xfrm>
            <a:off x="247650" y="635362"/>
            <a:ext cx="942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 </a:t>
            </a:r>
            <a:r>
              <a:rPr lang="pt-BR" b="1" dirty="0"/>
              <a:t>- Selecione a Solicitação ao Armazém e marque com         depois 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9E2F025C-479F-46A6-873C-9B8D6E267A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3214" y="635362"/>
            <a:ext cx="330836" cy="382305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811A329-BF45-4DA9-AD12-219B5761B2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43675" y="664543"/>
            <a:ext cx="819150" cy="352425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818A9C47-9BD8-4877-B456-804FD02CE40D}"/>
              </a:ext>
            </a:extLst>
          </p:cNvPr>
          <p:cNvSpPr txBox="1"/>
          <p:nvPr/>
        </p:nvSpPr>
        <p:spPr>
          <a:xfrm>
            <a:off x="83750" y="3019282"/>
            <a:ext cx="4002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    4- Verificar os </a:t>
            </a:r>
            <a:r>
              <a:rPr lang="pt-BR" b="1" dirty="0" err="1"/>
              <a:t>Parametros</a:t>
            </a:r>
            <a:r>
              <a:rPr lang="pt-BR" b="1" dirty="0"/>
              <a:t>:</a:t>
            </a:r>
          </a:p>
          <a:p>
            <a:endParaRPr lang="pt-BR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AE9B3C2A-86CA-4AF2-84B4-06833EC7D30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4007" y="3442029"/>
            <a:ext cx="3308695" cy="2833539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ED346162-11FF-417E-A56B-53F79F14F2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44380" y="3442028"/>
            <a:ext cx="3653365" cy="290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8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270" imgH="270" progId="TCLayout.ActiveDocument.1">
                  <p:embed/>
                </p:oleObj>
              </mc:Choice>
              <mc:Fallback>
                <p:oleObj name="Slide do think-cell" r:id="rId3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/>
          <p:cNvSpPr/>
          <p:nvPr/>
        </p:nvSpPr>
        <p:spPr>
          <a:xfrm>
            <a:off x="10754" y="11634"/>
            <a:ext cx="12192000" cy="55414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01D1148-4EA9-4EFE-BF2F-9EC1DD4D68FF}"/>
              </a:ext>
            </a:extLst>
          </p:cNvPr>
          <p:cNvSpPr/>
          <p:nvPr/>
        </p:nvSpPr>
        <p:spPr>
          <a:xfrm>
            <a:off x="0" y="6346725"/>
            <a:ext cx="12181246" cy="457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7" name="Espaço Reservado para Número de Slide 2">
            <a:extLst>
              <a:ext uri="{FF2B5EF4-FFF2-40B4-BE49-F238E27FC236}">
                <a16:creationId xmlns:a16="http://schemas.microsoft.com/office/drawing/2014/main" id="{0B256244-8410-4C90-9FFA-9F87B3125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83" y="6462030"/>
            <a:ext cx="450574" cy="272352"/>
          </a:xfrm>
        </p:spPr>
        <p:txBody>
          <a:bodyPr/>
          <a:lstStyle/>
          <a:p>
            <a:r>
              <a:rPr lang="pt-BR" sz="1600" b="1" dirty="0">
                <a:solidFill>
                  <a:schemeClr val="accent1">
                    <a:lumMod val="75000"/>
                  </a:schemeClr>
                </a:solidFill>
              </a:rPr>
              <a:t>11</a:t>
            </a:r>
          </a:p>
          <a:p>
            <a:endParaRPr lang="pt-BR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21" y="66477"/>
            <a:ext cx="587075" cy="462886"/>
          </a:xfrm>
          <a:prstGeom prst="rect">
            <a:avLst/>
          </a:prstGeom>
        </p:spPr>
      </p:pic>
      <p:sp>
        <p:nvSpPr>
          <p:cNvPr id="2" name="AutoShape 9">
            <a:extLst>
              <a:ext uri="{FF2B5EF4-FFF2-40B4-BE49-F238E27FC236}">
                <a16:creationId xmlns:a16="http://schemas.microsoft.com/office/drawing/2014/main" id="{0F279FDD-AC40-41DA-90F2-6E7F2AF69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53250" y="2901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932063-5DDD-436D-95F2-53E27E07C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43" y="6566312"/>
            <a:ext cx="700610" cy="230164"/>
          </a:xfrm>
          <a:prstGeom prst="rect">
            <a:avLst/>
          </a:prstGeom>
        </p:spPr>
      </p:pic>
      <p:pic>
        <p:nvPicPr>
          <p:cNvPr id="14" name="Imagem 13" descr="Resultado de imagem para plastirrico logo&quot;">
            <a:extLst>
              <a:ext uri="{FF2B5EF4-FFF2-40B4-BE49-F238E27FC236}">
                <a16:creationId xmlns:a16="http://schemas.microsoft.com/office/drawing/2014/main" id="{52C7D61D-56F0-4721-B963-47AEDEE4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26" y="6462030"/>
            <a:ext cx="1555199" cy="36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BD55235-920F-4F8D-9A8B-2FE6EDA268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7567" y="6492882"/>
            <a:ext cx="1342768" cy="30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5783367F-5AD2-4512-8352-82CD3F45502D}"/>
              </a:ext>
            </a:extLst>
          </p:cNvPr>
          <p:cNvSpPr txBox="1"/>
          <p:nvPr/>
        </p:nvSpPr>
        <p:spPr>
          <a:xfrm>
            <a:off x="1828800" y="1948070"/>
            <a:ext cx="907773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BR" sz="4000" b="1" dirty="0">
              <a:solidFill>
                <a:srgbClr val="336699"/>
              </a:solidFill>
            </a:endParaRPr>
          </a:p>
          <a:p>
            <a:pPr algn="ctr"/>
            <a:r>
              <a:rPr lang="pt-BR" sz="4000" b="1" dirty="0">
                <a:solidFill>
                  <a:srgbClr val="336699"/>
                </a:solidFill>
              </a:rPr>
              <a:t>                                      </a:t>
            </a:r>
            <a:endParaRPr lang="pt-BR" b="1" dirty="0">
              <a:solidFill>
                <a:srgbClr val="C00000"/>
              </a:solidFill>
            </a:endParaRPr>
          </a:p>
          <a:p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5963FE-D609-4F87-BD5A-BC8FC5CE0D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54" y="3618094"/>
            <a:ext cx="12202754" cy="273181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3747883-83A3-4732-8E82-8BE9A8AD58FF}"/>
              </a:ext>
            </a:extLst>
          </p:cNvPr>
          <p:cNvSpPr txBox="1"/>
          <p:nvPr/>
        </p:nvSpPr>
        <p:spPr>
          <a:xfrm>
            <a:off x="384313" y="594957"/>
            <a:ext cx="1025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5 - Como Baixar  o </a:t>
            </a:r>
            <a:r>
              <a:rPr lang="pt-BR" b="1" dirty="0" err="1"/>
              <a:t>Pré</a:t>
            </a:r>
            <a:r>
              <a:rPr lang="pt-BR" b="1" dirty="0"/>
              <a:t>-Requisição – (MATA185)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48AD485-030E-4DBE-8F26-0FE9EA9BF1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54" y="926644"/>
            <a:ext cx="12096355" cy="299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7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270" imgH="270" progId="TCLayout.ActiveDocument.1">
                  <p:embed/>
                </p:oleObj>
              </mc:Choice>
              <mc:Fallback>
                <p:oleObj name="Slide do think-cell" r:id="rId3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/>
          <p:cNvSpPr/>
          <p:nvPr/>
        </p:nvSpPr>
        <p:spPr>
          <a:xfrm>
            <a:off x="10754" y="11634"/>
            <a:ext cx="12192000" cy="55414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01D1148-4EA9-4EFE-BF2F-9EC1DD4D68FF}"/>
              </a:ext>
            </a:extLst>
          </p:cNvPr>
          <p:cNvSpPr/>
          <p:nvPr/>
        </p:nvSpPr>
        <p:spPr>
          <a:xfrm>
            <a:off x="0" y="6346725"/>
            <a:ext cx="12181246" cy="457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7" name="Espaço Reservado para Número de Slide 2">
            <a:extLst>
              <a:ext uri="{FF2B5EF4-FFF2-40B4-BE49-F238E27FC236}">
                <a16:creationId xmlns:a16="http://schemas.microsoft.com/office/drawing/2014/main" id="{0B256244-8410-4C90-9FFA-9F87B3125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83" y="6462030"/>
            <a:ext cx="450574" cy="272352"/>
          </a:xfrm>
        </p:spPr>
        <p:txBody>
          <a:bodyPr/>
          <a:lstStyle/>
          <a:p>
            <a:r>
              <a:rPr lang="pt-BR" sz="1600" b="1" dirty="0">
                <a:solidFill>
                  <a:schemeClr val="accent1">
                    <a:lumMod val="75000"/>
                  </a:schemeClr>
                </a:solidFill>
              </a:rPr>
              <a:t>11</a:t>
            </a:r>
          </a:p>
          <a:p>
            <a:endParaRPr lang="pt-BR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21" y="66477"/>
            <a:ext cx="587075" cy="462886"/>
          </a:xfrm>
          <a:prstGeom prst="rect">
            <a:avLst/>
          </a:prstGeom>
        </p:spPr>
      </p:pic>
      <p:sp>
        <p:nvSpPr>
          <p:cNvPr id="2" name="AutoShape 9">
            <a:extLst>
              <a:ext uri="{FF2B5EF4-FFF2-40B4-BE49-F238E27FC236}">
                <a16:creationId xmlns:a16="http://schemas.microsoft.com/office/drawing/2014/main" id="{0F279FDD-AC40-41DA-90F2-6E7F2AF69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53250" y="2901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932063-5DDD-436D-95F2-53E27E07C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43" y="6566312"/>
            <a:ext cx="700610" cy="230164"/>
          </a:xfrm>
          <a:prstGeom prst="rect">
            <a:avLst/>
          </a:prstGeom>
        </p:spPr>
      </p:pic>
      <p:pic>
        <p:nvPicPr>
          <p:cNvPr id="14" name="Imagem 13" descr="Resultado de imagem para plastirrico logo&quot;">
            <a:extLst>
              <a:ext uri="{FF2B5EF4-FFF2-40B4-BE49-F238E27FC236}">
                <a16:creationId xmlns:a16="http://schemas.microsoft.com/office/drawing/2014/main" id="{52C7D61D-56F0-4721-B963-47AEDEE4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26" y="6462030"/>
            <a:ext cx="1555199" cy="36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BD55235-920F-4F8D-9A8B-2FE6EDA268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7567" y="6492882"/>
            <a:ext cx="1342768" cy="30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5783367F-5AD2-4512-8352-82CD3F45502D}"/>
              </a:ext>
            </a:extLst>
          </p:cNvPr>
          <p:cNvSpPr txBox="1"/>
          <p:nvPr/>
        </p:nvSpPr>
        <p:spPr>
          <a:xfrm>
            <a:off x="1828800" y="1948070"/>
            <a:ext cx="907773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BR" sz="4000" b="1" dirty="0">
              <a:solidFill>
                <a:srgbClr val="336699"/>
              </a:solidFill>
            </a:endParaRPr>
          </a:p>
          <a:p>
            <a:pPr algn="ctr"/>
            <a:r>
              <a:rPr lang="pt-BR" sz="4000" b="1" dirty="0">
                <a:solidFill>
                  <a:srgbClr val="336699"/>
                </a:solidFill>
              </a:rPr>
              <a:t>                                      </a:t>
            </a:r>
            <a:endParaRPr lang="pt-BR" b="1" dirty="0">
              <a:solidFill>
                <a:srgbClr val="C00000"/>
              </a:solidFill>
            </a:endParaRPr>
          </a:p>
          <a:p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641ADCC-EB2E-464A-8599-A4834248A42D}"/>
              </a:ext>
            </a:extLst>
          </p:cNvPr>
          <p:cNvSpPr txBox="1"/>
          <p:nvPr/>
        </p:nvSpPr>
        <p:spPr>
          <a:xfrm>
            <a:off x="848139" y="781878"/>
            <a:ext cx="9780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6 - Relatório  de  Controle das Solicitações ao Armazém(MATR115)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6841B1F-804C-4A8C-9003-2CC54ADE9F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01" y="1310248"/>
            <a:ext cx="12192000" cy="355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9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270" imgH="270" progId="TCLayout.ActiveDocument.1">
                  <p:embed/>
                </p:oleObj>
              </mc:Choice>
              <mc:Fallback>
                <p:oleObj name="Slide do think-cell" r:id="rId3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/>
          <p:cNvSpPr/>
          <p:nvPr/>
        </p:nvSpPr>
        <p:spPr>
          <a:xfrm>
            <a:off x="10754" y="11634"/>
            <a:ext cx="12192000" cy="55414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01D1148-4EA9-4EFE-BF2F-9EC1DD4D68FF}"/>
              </a:ext>
            </a:extLst>
          </p:cNvPr>
          <p:cNvSpPr/>
          <p:nvPr/>
        </p:nvSpPr>
        <p:spPr>
          <a:xfrm>
            <a:off x="0" y="6346725"/>
            <a:ext cx="12181246" cy="457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7" name="Espaço Reservado para Número de Slide 2">
            <a:extLst>
              <a:ext uri="{FF2B5EF4-FFF2-40B4-BE49-F238E27FC236}">
                <a16:creationId xmlns:a16="http://schemas.microsoft.com/office/drawing/2014/main" id="{0B256244-8410-4C90-9FFA-9F87B3125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83" y="6462030"/>
            <a:ext cx="450574" cy="272352"/>
          </a:xfrm>
        </p:spPr>
        <p:txBody>
          <a:bodyPr/>
          <a:lstStyle/>
          <a:p>
            <a:r>
              <a:rPr lang="pt-BR" sz="1600" b="1" dirty="0">
                <a:solidFill>
                  <a:schemeClr val="accent1">
                    <a:lumMod val="75000"/>
                  </a:schemeClr>
                </a:solidFill>
              </a:rPr>
              <a:t>11</a:t>
            </a:r>
          </a:p>
          <a:p>
            <a:endParaRPr lang="pt-BR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21" y="66477"/>
            <a:ext cx="587075" cy="462886"/>
          </a:xfrm>
          <a:prstGeom prst="rect">
            <a:avLst/>
          </a:prstGeom>
        </p:spPr>
      </p:pic>
      <p:sp>
        <p:nvSpPr>
          <p:cNvPr id="2" name="AutoShape 9">
            <a:extLst>
              <a:ext uri="{FF2B5EF4-FFF2-40B4-BE49-F238E27FC236}">
                <a16:creationId xmlns:a16="http://schemas.microsoft.com/office/drawing/2014/main" id="{0F279FDD-AC40-41DA-90F2-6E7F2AF69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53250" y="2901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932063-5DDD-436D-95F2-53E27E07C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43" y="6566312"/>
            <a:ext cx="700610" cy="230164"/>
          </a:xfrm>
          <a:prstGeom prst="rect">
            <a:avLst/>
          </a:prstGeom>
        </p:spPr>
      </p:pic>
      <p:pic>
        <p:nvPicPr>
          <p:cNvPr id="14" name="Imagem 13" descr="Resultado de imagem para plastirrico logo&quot;">
            <a:extLst>
              <a:ext uri="{FF2B5EF4-FFF2-40B4-BE49-F238E27FC236}">
                <a16:creationId xmlns:a16="http://schemas.microsoft.com/office/drawing/2014/main" id="{52C7D61D-56F0-4721-B963-47AEDEE4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26" y="6462030"/>
            <a:ext cx="1555199" cy="36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BD55235-920F-4F8D-9A8B-2FE6EDA268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7567" y="6492882"/>
            <a:ext cx="1342768" cy="30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5783367F-5AD2-4512-8352-82CD3F45502D}"/>
              </a:ext>
            </a:extLst>
          </p:cNvPr>
          <p:cNvSpPr txBox="1"/>
          <p:nvPr/>
        </p:nvSpPr>
        <p:spPr>
          <a:xfrm>
            <a:off x="1828800" y="1948070"/>
            <a:ext cx="9077739" cy="441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rgbClr val="336699"/>
                </a:solidFill>
              </a:rPr>
              <a:t>Obrigada! </a:t>
            </a:r>
          </a:p>
          <a:p>
            <a:pPr algn="ctr"/>
            <a:endParaRPr lang="pt-BR" sz="4000" b="1" dirty="0">
              <a:solidFill>
                <a:srgbClr val="336699"/>
              </a:solidFill>
            </a:endParaRPr>
          </a:p>
          <a:p>
            <a:pPr algn="ctr"/>
            <a:endParaRPr lang="pt-BR" sz="4000" b="1" dirty="0">
              <a:solidFill>
                <a:srgbClr val="336699"/>
              </a:solidFill>
            </a:endParaRPr>
          </a:p>
          <a:p>
            <a:pPr algn="ctr"/>
            <a:endParaRPr lang="pt-BR" sz="4000" b="1" dirty="0">
              <a:solidFill>
                <a:srgbClr val="336699"/>
              </a:solidFill>
            </a:endParaRPr>
          </a:p>
          <a:p>
            <a:pPr algn="ctr"/>
            <a:endParaRPr lang="pt-BR" sz="4000" b="1" dirty="0">
              <a:solidFill>
                <a:srgbClr val="336699"/>
              </a:solidFill>
            </a:endParaRPr>
          </a:p>
          <a:p>
            <a:pPr algn="ctr"/>
            <a:r>
              <a:rPr lang="pt-BR" sz="4000" b="1" dirty="0">
                <a:solidFill>
                  <a:srgbClr val="336699"/>
                </a:solidFill>
              </a:rPr>
              <a:t>                                      </a:t>
            </a:r>
            <a:endParaRPr lang="pt-BR" b="1" dirty="0">
              <a:solidFill>
                <a:srgbClr val="C00000"/>
              </a:solidFill>
            </a:endParaRPr>
          </a:p>
          <a:p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7B4A30E-F601-4E31-839A-5A3B5B6930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9673" y="3909385"/>
            <a:ext cx="4785403" cy="217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6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114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Lato</vt:lpstr>
      <vt:lpstr>Roboto Slab</vt:lpstr>
      <vt:lpstr>Tema do Office</vt:lpstr>
      <vt:lpstr>Slide do think-cell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Eliete da Cruz Ferreira</dc:creator>
  <cp:lastModifiedBy>Eliete da Cruz Ferreira</cp:lastModifiedBy>
  <cp:revision>1</cp:revision>
  <dcterms:created xsi:type="dcterms:W3CDTF">2021-08-02T20:18:46Z</dcterms:created>
  <dcterms:modified xsi:type="dcterms:W3CDTF">2021-08-02T20:22:07Z</dcterms:modified>
</cp:coreProperties>
</file>