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96" r:id="rId3"/>
    <p:sldId id="297" r:id="rId4"/>
    <p:sldId id="272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5E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368" autoAdjust="0"/>
    <p:restoredTop sz="94291" autoAdjust="0"/>
  </p:normalViewPr>
  <p:slideViewPr>
    <p:cSldViewPr snapToGrid="0">
      <p:cViewPr varScale="1">
        <p:scale>
          <a:sx n="69" d="100"/>
          <a:sy n="69" d="100"/>
        </p:scale>
        <p:origin x="1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DB33B3-7456-4D1F-84EB-2CB13300DB96}" type="datetimeFigureOut">
              <a:rPr lang="pt-BR" smtClean="0"/>
              <a:t>05/02/2024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8BA8C0-767F-4081-AF5F-6246FB1222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3551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8BA8C0-767F-4081-AF5F-6246FB12222D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9069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5CFFF-5DD3-41D1-A143-3DF2463C8D49}" type="datetime1">
              <a:rPr lang="pt-BR" smtClean="0"/>
              <a:t>05/02/2024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57C8C-4754-440A-85BC-C695CBE60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2528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79396-8889-4EFF-AD93-ED4E7F312C99}" type="datetime1">
              <a:rPr lang="pt-BR" smtClean="0"/>
              <a:t>05/02/2024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57C8C-4754-440A-85BC-C695CBE60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0658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3F220-6B07-4676-8020-1A9FB76AD564}" type="datetime1">
              <a:rPr lang="pt-BR" smtClean="0"/>
              <a:t>05/02/2024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57C8C-4754-440A-85BC-C695CBE60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6462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1BF13-3859-459F-866A-35D5BF099203}" type="datetime1">
              <a:rPr lang="pt-BR" smtClean="0"/>
              <a:t>05/02/2024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57C8C-4754-440A-85BC-C695CBE60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5029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38C6D-8FF6-429E-911B-52C9CEC13AE2}" type="datetime1">
              <a:rPr lang="pt-BR" smtClean="0"/>
              <a:t>05/02/2024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57C8C-4754-440A-85BC-C695CBE60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444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6822C-D014-4BB0-B6BA-B93353989383}" type="datetime1">
              <a:rPr lang="pt-BR" smtClean="0"/>
              <a:t>05/02/2024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57C8C-4754-440A-85BC-C695CBE60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3876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33EC8-64D6-4E36-8F5D-A01C3DDA8CE0}" type="datetime1">
              <a:rPr lang="pt-BR" smtClean="0"/>
              <a:t>05/02/2024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57C8C-4754-440A-85BC-C695CBE60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7117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DDFEB-4CE7-4BF6-9D3D-61F1406E72CC}" type="datetime1">
              <a:rPr lang="pt-BR" smtClean="0"/>
              <a:t>05/02/2024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57C8C-4754-440A-85BC-C695CBE60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871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72F15-9CBF-4186-AC9F-8B6EC489123C}" type="datetime1">
              <a:rPr lang="pt-BR" smtClean="0"/>
              <a:t>05/02/2024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57C8C-4754-440A-85BC-C695CBE60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4164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B0AB5-AAF2-4B1F-9BE6-0FF721352663}" type="datetime1">
              <a:rPr lang="pt-BR" smtClean="0"/>
              <a:t>05/02/2024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57C8C-4754-440A-85BC-C695CBE60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0433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18B3C-59FE-49A5-B329-5A6F13F43FB6}" type="datetime1">
              <a:rPr lang="pt-BR" smtClean="0"/>
              <a:t>05/02/2024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57C8C-4754-440A-85BC-C695CBE60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692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9587C7-B5AB-411A-A7DF-220392CDCD1C}" type="datetime1">
              <a:rPr lang="pt-BR" smtClean="0"/>
              <a:t>05/02/2024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F57C8C-4754-440A-85BC-C695CBE60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2235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0593" y="3293167"/>
            <a:ext cx="5184559" cy="1258747"/>
          </a:xfrm>
        </p:spPr>
        <p:txBody>
          <a:bodyPr>
            <a:noAutofit/>
          </a:bodyPr>
          <a:lstStyle/>
          <a:p>
            <a:r>
              <a:rPr lang="pt-BR" sz="3600" b="1" dirty="0" err="1">
                <a:solidFill>
                  <a:srgbClr val="225E76"/>
                </a:solidFill>
                <a:latin typeface="+mn-lt"/>
              </a:rPr>
              <a:t>xxxx</a:t>
            </a:r>
            <a:r>
              <a:rPr lang="pt-BR" sz="3600" b="1" dirty="0">
                <a:solidFill>
                  <a:srgbClr val="225E76"/>
                </a:solidFill>
                <a:latin typeface="+mn-lt"/>
              </a:rPr>
              <a:t/>
            </a:r>
            <a:br>
              <a:rPr lang="pt-BR" sz="3600" b="1" dirty="0">
                <a:solidFill>
                  <a:srgbClr val="225E76"/>
                </a:solidFill>
                <a:latin typeface="+mn-lt"/>
              </a:rPr>
            </a:br>
            <a:r>
              <a:rPr lang="pt-BR" sz="3600" b="1" dirty="0" smtClean="0">
                <a:solidFill>
                  <a:srgbClr val="225E76"/>
                </a:solidFill>
                <a:latin typeface="+mn-lt"/>
              </a:rPr>
              <a:t>2024</a:t>
            </a:r>
            <a:endParaRPr lang="pt-BR" sz="3600" b="1" dirty="0">
              <a:solidFill>
                <a:srgbClr val="225E76"/>
              </a:solidFill>
              <a:latin typeface="+mn-lt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8E26CE25-C5A4-B43B-AC7B-59E0AE9EB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57C8C-4754-440A-85BC-C695CBE6047E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7601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="" xmlns:a16="http://schemas.microsoft.com/office/drawing/2014/main" id="{27176265-9FEA-62EE-D68E-BBF2CF17F6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7805" y="0"/>
            <a:ext cx="2449813" cy="1265382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91"/>
          <a:stretch/>
        </p:blipFill>
        <p:spPr>
          <a:xfrm>
            <a:off x="4160644" y="6074895"/>
            <a:ext cx="3847284" cy="77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5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="" xmlns:a16="http://schemas.microsoft.com/office/drawing/2014/main" id="{27176265-9FEA-62EE-D68E-BBF2CF17F6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7805" y="0"/>
            <a:ext cx="2449813" cy="1265382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91"/>
          <a:stretch/>
        </p:blipFill>
        <p:spPr>
          <a:xfrm>
            <a:off x="4160644" y="6074895"/>
            <a:ext cx="3847284" cy="77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434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3781" y="3429000"/>
            <a:ext cx="4932219" cy="1053090"/>
          </a:xfrm>
        </p:spPr>
        <p:txBody>
          <a:bodyPr/>
          <a:lstStyle/>
          <a:p>
            <a:r>
              <a:rPr lang="pt-BR" b="1" dirty="0">
                <a:solidFill>
                  <a:srgbClr val="225E76"/>
                </a:solidFill>
                <a:latin typeface="+mn-lt"/>
              </a:rPr>
              <a:t>Obrigada!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="" xmlns:a16="http://schemas.microsoft.com/office/drawing/2014/main" id="{AB1959F6-3A73-6A2D-4017-180C41F1A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57C8C-4754-440A-85BC-C695CBE6047E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116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3885</TotalTime>
  <Words>6</Words>
  <Application>Microsoft Office PowerPoint</Application>
  <PresentationFormat>Widescreen</PresentationFormat>
  <Paragraphs>5</Paragraphs>
  <Slides>4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do Office</vt:lpstr>
      <vt:lpstr>xxxx 2024</vt:lpstr>
      <vt:lpstr>Apresentação do PowerPoint</vt:lpstr>
      <vt:lpstr>Apresentação do PowerPoint</vt:lpstr>
      <vt:lpstr>Obrigada!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Projetos de RH</dc:title>
  <dc:creator>Ivan Monteiro</dc:creator>
  <cp:lastModifiedBy>Ivan Monteiro</cp:lastModifiedBy>
  <cp:revision>225</cp:revision>
  <dcterms:created xsi:type="dcterms:W3CDTF">2022-10-04T15:10:32Z</dcterms:created>
  <dcterms:modified xsi:type="dcterms:W3CDTF">2024-02-05T14:51:58Z</dcterms:modified>
</cp:coreProperties>
</file>