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72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5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52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65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46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02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4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87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11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7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16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043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92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77988-AB68-4792-9EA4-3B3A901C8DF7}" type="datetimeFigureOut">
              <a:rPr lang="pt-BR" smtClean="0"/>
              <a:t>19/03/2024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23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9890" y="3205019"/>
            <a:ext cx="4932219" cy="683636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  <a:latin typeface="+mn-lt"/>
              </a:rPr>
              <a:t>Título da Apresentação</a:t>
            </a:r>
            <a:endParaRPr lang="pt-BR" sz="3600" b="1" dirty="0">
              <a:solidFill>
                <a:srgbClr val="225E76"/>
              </a:solidFill>
              <a:latin typeface="+mn-lt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828472" y="4717400"/>
            <a:ext cx="4932219" cy="10530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solidFill>
                  <a:schemeClr val="bg1"/>
                </a:solidFill>
                <a:latin typeface="+mn-lt"/>
              </a:rPr>
              <a:t>Por: XXXXXXX Data: XX</a:t>
            </a:r>
            <a:endParaRPr lang="pt-BR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760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98043" y="507999"/>
            <a:ext cx="4785157" cy="616527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Insira um 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>
          <a:xfrm>
            <a:off x="673533" y="2119745"/>
            <a:ext cx="5200794" cy="992909"/>
          </a:xfrm>
        </p:spPr>
        <p:txBody>
          <a:bodyPr>
            <a:normAutofit fontScale="85000" lnSpcReduction="10000"/>
          </a:bodyPr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8"/>
          <a:stretch/>
        </p:blipFill>
        <p:spPr>
          <a:xfrm>
            <a:off x="5624945" y="2461572"/>
            <a:ext cx="6567054" cy="4396427"/>
          </a:xfrm>
          <a:prstGeom prst="triangle">
            <a:avLst>
              <a:gd name="adj" fmla="val 51837"/>
            </a:avLst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1" t="20579"/>
          <a:stretch/>
        </p:blipFill>
        <p:spPr>
          <a:xfrm>
            <a:off x="7483816" y="3366336"/>
            <a:ext cx="4708183" cy="349166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526" y="765544"/>
            <a:ext cx="3392055" cy="3392055"/>
          </a:xfrm>
          <a:prstGeom prst="rect">
            <a:avLst/>
          </a:prstGeom>
        </p:spPr>
      </p:pic>
      <p:sp>
        <p:nvSpPr>
          <p:cNvPr id="9" name="Espaço Reservado para Texto 5"/>
          <p:cNvSpPr txBox="1">
            <a:spLocks/>
          </p:cNvSpPr>
          <p:nvPr/>
        </p:nvSpPr>
        <p:spPr>
          <a:xfrm>
            <a:off x="1731098" y="1110673"/>
            <a:ext cx="2919412" cy="501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smtClean="0">
                <a:solidFill>
                  <a:srgbClr val="225E76"/>
                </a:solidFill>
              </a:rPr>
              <a:t>Onde todos se encontram</a:t>
            </a:r>
            <a:endParaRPr lang="pt-BR" sz="2000" dirty="0">
              <a:solidFill>
                <a:srgbClr val="225E76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9" r="8043" b="24224"/>
          <a:stretch/>
        </p:blipFill>
        <p:spPr>
          <a:xfrm>
            <a:off x="9347200" y="-1"/>
            <a:ext cx="2364509" cy="112683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1"/>
          <a:stretch/>
        </p:blipFill>
        <p:spPr>
          <a:xfrm>
            <a:off x="4160644" y="6074895"/>
            <a:ext cx="3847284" cy="7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4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3" b="41818"/>
          <a:stretch/>
        </p:blipFill>
        <p:spPr>
          <a:xfrm rot="5400000">
            <a:off x="4843333" y="3330820"/>
            <a:ext cx="6527416" cy="484611"/>
          </a:xfrm>
          <a:prstGeom prst="rect">
            <a:avLst/>
          </a:prstGeo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50202" y="4331404"/>
            <a:ext cx="5266855" cy="1611048"/>
          </a:xfrm>
        </p:spPr>
        <p:txBody>
          <a:bodyPr/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  <a:endParaRPr lang="pt-BR" dirty="0" smtClean="0">
              <a:solidFill>
                <a:srgbClr val="225E76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8" t="250" r="49203" b="-250"/>
          <a:stretch/>
        </p:blipFill>
        <p:spPr>
          <a:xfrm>
            <a:off x="8201890" y="309417"/>
            <a:ext cx="3657599" cy="6313056"/>
          </a:xfrm>
          <a:prstGeom prst="roundRect">
            <a:avLst>
              <a:gd name="adj" fmla="val 2159"/>
            </a:avLst>
          </a:prstGeom>
        </p:spPr>
      </p:pic>
      <p:sp>
        <p:nvSpPr>
          <p:cNvPr id="7" name="Retângulo de cantos arredondados 6"/>
          <p:cNvSpPr/>
          <p:nvPr/>
        </p:nvSpPr>
        <p:spPr>
          <a:xfrm>
            <a:off x="8201890" y="309417"/>
            <a:ext cx="3657599" cy="6313056"/>
          </a:xfrm>
          <a:prstGeom prst="roundRect">
            <a:avLst>
              <a:gd name="adj" fmla="val 3031"/>
            </a:avLst>
          </a:prstGeom>
          <a:gradFill>
            <a:gsLst>
              <a:gs pos="0">
                <a:srgbClr val="225E76"/>
              </a:gs>
              <a:gs pos="69000">
                <a:schemeClr val="accent1">
                  <a:lumMod val="45000"/>
                  <a:lumOff val="55000"/>
                  <a:alpha val="15000"/>
                </a:schemeClr>
              </a:gs>
              <a:gs pos="83000">
                <a:schemeClr val="accent1">
                  <a:lumMod val="45000"/>
                  <a:lumOff val="55000"/>
                  <a:alpha val="3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54909" y="816189"/>
            <a:ext cx="2676094" cy="690418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96" b="57984"/>
          <a:stretch/>
        </p:blipFill>
        <p:spPr>
          <a:xfrm>
            <a:off x="658040" y="785393"/>
            <a:ext cx="1096869" cy="95997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5" t="46447" r="74371" b="23348"/>
          <a:stretch/>
        </p:blipFill>
        <p:spPr>
          <a:xfrm>
            <a:off x="9176688" y="4944788"/>
            <a:ext cx="2710509" cy="1705390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807038" y="3675623"/>
            <a:ext cx="3048000" cy="65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 smtClean="0">
                <a:solidFill>
                  <a:srgbClr val="225E76"/>
                </a:solidFill>
              </a:rPr>
              <a:t>Insira o texto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sp>
        <p:nvSpPr>
          <p:cNvPr id="14" name="Espaço Reservado para Texto 3"/>
          <p:cNvSpPr txBox="1">
            <a:spLocks/>
          </p:cNvSpPr>
          <p:nvPr/>
        </p:nvSpPr>
        <p:spPr>
          <a:xfrm>
            <a:off x="1950202" y="1689803"/>
            <a:ext cx="3932237" cy="290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  <a:endParaRPr lang="pt-BR" dirty="0" smtClean="0">
              <a:solidFill>
                <a:srgbClr val="225E76"/>
              </a:solidFill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9" r="8043" b="24224"/>
          <a:stretch/>
        </p:blipFill>
        <p:spPr>
          <a:xfrm>
            <a:off x="9347200" y="-1"/>
            <a:ext cx="2364509" cy="1126837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1"/>
          <a:stretch/>
        </p:blipFill>
        <p:spPr>
          <a:xfrm>
            <a:off x="4160644" y="6074895"/>
            <a:ext cx="3847284" cy="7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9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3" b="41818"/>
          <a:stretch/>
        </p:blipFill>
        <p:spPr>
          <a:xfrm rot="16200000" flipH="1">
            <a:off x="2542332" y="3304942"/>
            <a:ext cx="6226276" cy="484611"/>
          </a:xfrm>
          <a:prstGeom prst="rect">
            <a:avLst/>
          </a:prstGeom>
        </p:spPr>
      </p:pic>
      <p:sp>
        <p:nvSpPr>
          <p:cNvPr id="9" name="Retângulo de cantos arredondados 8"/>
          <p:cNvSpPr/>
          <p:nvPr/>
        </p:nvSpPr>
        <p:spPr>
          <a:xfrm>
            <a:off x="5804328" y="4361260"/>
            <a:ext cx="3861520" cy="868218"/>
          </a:xfrm>
          <a:prstGeom prst="roundRect">
            <a:avLst/>
          </a:prstGeom>
          <a:gradFill flip="none" rotWithShape="1">
            <a:gsLst>
              <a:gs pos="0">
                <a:srgbClr val="225E76"/>
              </a:gs>
              <a:gs pos="69000">
                <a:schemeClr val="accent1">
                  <a:lumMod val="67000"/>
                  <a:lumOff val="33000"/>
                </a:schemeClr>
              </a:gs>
              <a:gs pos="83000">
                <a:schemeClr val="accent1">
                  <a:lumMod val="59000"/>
                  <a:lumOff val="41000"/>
                </a:schemeClr>
              </a:gs>
              <a:gs pos="100000">
                <a:schemeClr val="accent1">
                  <a:lumMod val="75000"/>
                  <a:alpha val="49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99716" y="692727"/>
            <a:ext cx="4969884" cy="681182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Texto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6" r="27853"/>
          <a:stretch/>
        </p:blipFill>
        <p:spPr>
          <a:xfrm>
            <a:off x="304799" y="350982"/>
            <a:ext cx="5246255" cy="6206836"/>
          </a:xfrm>
          <a:prstGeom prst="roundRect">
            <a:avLst>
              <a:gd name="adj" fmla="val 2381"/>
            </a:avLst>
          </a:prstGeom>
        </p:spPr>
      </p:pic>
      <p:sp>
        <p:nvSpPr>
          <p:cNvPr id="6" name="Retângulo de cantos arredondados 5"/>
          <p:cNvSpPr/>
          <p:nvPr/>
        </p:nvSpPr>
        <p:spPr>
          <a:xfrm>
            <a:off x="304799" y="350982"/>
            <a:ext cx="5246255" cy="6313056"/>
          </a:xfrm>
          <a:prstGeom prst="roundRect">
            <a:avLst>
              <a:gd name="adj" fmla="val 3031"/>
            </a:avLst>
          </a:prstGeom>
          <a:gradFill>
            <a:gsLst>
              <a:gs pos="0">
                <a:srgbClr val="225E76"/>
              </a:gs>
              <a:gs pos="69000">
                <a:schemeClr val="accent1">
                  <a:lumMod val="45000"/>
                  <a:lumOff val="55000"/>
                  <a:alpha val="15000"/>
                </a:schemeClr>
              </a:gs>
              <a:gs pos="83000">
                <a:schemeClr val="accent1">
                  <a:lumMod val="45000"/>
                  <a:lumOff val="55000"/>
                  <a:alpha val="3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0" t="50128" r="27064" b="7856"/>
          <a:stretch/>
        </p:blipFill>
        <p:spPr>
          <a:xfrm>
            <a:off x="8465121" y="3833091"/>
            <a:ext cx="3468262" cy="2650534"/>
          </a:xfrm>
          <a:prstGeom prst="rect">
            <a:avLst/>
          </a:prstGeom>
        </p:spPr>
      </p:pic>
      <p:sp>
        <p:nvSpPr>
          <p:cNvPr id="8" name="Espaço Reservado para Texto 5"/>
          <p:cNvSpPr txBox="1">
            <a:spLocks/>
          </p:cNvSpPr>
          <p:nvPr/>
        </p:nvSpPr>
        <p:spPr>
          <a:xfrm>
            <a:off x="7005415" y="1265382"/>
            <a:ext cx="2919412" cy="3117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smtClean="0">
                <a:solidFill>
                  <a:srgbClr val="225E76"/>
                </a:solidFill>
              </a:rPr>
              <a:t>E registros de fotos</a:t>
            </a:r>
            <a:endParaRPr lang="pt-BR" sz="2000" dirty="0">
              <a:solidFill>
                <a:srgbClr val="225E76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1" t="48511" r="-2725" b="9473"/>
          <a:stretch/>
        </p:blipFill>
        <p:spPr>
          <a:xfrm>
            <a:off x="2927926" y="2961863"/>
            <a:ext cx="1246909" cy="109129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2" t="1661" r="28725" b="56323"/>
          <a:stretch/>
        </p:blipFill>
        <p:spPr>
          <a:xfrm>
            <a:off x="2950024" y="527657"/>
            <a:ext cx="5072750" cy="2650534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5" t="1661" r="28725" b="90101"/>
          <a:stretch/>
        </p:blipFill>
        <p:spPr>
          <a:xfrm>
            <a:off x="5541818" y="524005"/>
            <a:ext cx="2477330" cy="5197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892079" y="1771434"/>
            <a:ext cx="4212503" cy="3811588"/>
          </a:xfrm>
        </p:spPr>
        <p:txBody>
          <a:bodyPr/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endParaRPr lang="pt-BR" dirty="0" smtClean="0">
              <a:solidFill>
                <a:srgbClr val="225E76"/>
              </a:solidFill>
            </a:endParaRPr>
          </a:p>
          <a:p>
            <a:endParaRPr lang="pt-BR" dirty="0">
              <a:solidFill>
                <a:srgbClr val="225E76"/>
              </a:solidFill>
            </a:endParaRPr>
          </a:p>
          <a:p>
            <a:endParaRPr lang="pt-BR" dirty="0" smtClean="0">
              <a:solidFill>
                <a:srgbClr val="225E76"/>
              </a:solidFill>
            </a:endParaRPr>
          </a:p>
          <a:p>
            <a:endParaRPr lang="pt-BR" dirty="0">
              <a:solidFill>
                <a:srgbClr val="225E76"/>
              </a:solidFill>
            </a:endParaRPr>
          </a:p>
          <a:p>
            <a:endParaRPr lang="pt-BR" dirty="0" smtClean="0">
              <a:solidFill>
                <a:srgbClr val="225E76"/>
              </a:solidFill>
            </a:endParaRPr>
          </a:p>
          <a:p>
            <a:r>
              <a:rPr lang="pt-BR" dirty="0" err="1" smtClean="0">
                <a:solidFill>
                  <a:schemeClr val="bg1"/>
                </a:solidFill>
              </a:rPr>
              <a:t>Vestibulum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mattis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dolor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sed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dui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tristique</a:t>
            </a:r>
            <a:r>
              <a:rPr lang="pt-BR" dirty="0">
                <a:solidFill>
                  <a:schemeClr val="bg1"/>
                </a:solidFill>
              </a:rPr>
              <a:t>, id </a:t>
            </a:r>
            <a:r>
              <a:rPr lang="pt-BR" dirty="0" err="1">
                <a:solidFill>
                  <a:schemeClr val="bg1"/>
                </a:solidFill>
              </a:rPr>
              <a:t>luctus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eros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pellentesque</a:t>
            </a:r>
            <a:r>
              <a:rPr lang="pt-BR" dirty="0">
                <a:solidFill>
                  <a:schemeClr val="bg1"/>
                </a:solidFill>
              </a:rPr>
              <a:t>. </a:t>
            </a:r>
            <a:r>
              <a:rPr lang="pt-BR" dirty="0" err="1">
                <a:solidFill>
                  <a:schemeClr val="bg1"/>
                </a:solidFill>
              </a:rPr>
              <a:t>Nulla</a:t>
            </a:r>
            <a:r>
              <a:rPr lang="pt-BR" dirty="0">
                <a:solidFill>
                  <a:schemeClr val="bg1"/>
                </a:solidFill>
              </a:rPr>
              <a:t> id </a:t>
            </a:r>
            <a:r>
              <a:rPr lang="pt-BR" dirty="0" err="1">
                <a:solidFill>
                  <a:schemeClr val="bg1"/>
                </a:solidFill>
              </a:rPr>
              <a:t>lectus</a:t>
            </a:r>
            <a:r>
              <a:rPr lang="pt-BR" dirty="0">
                <a:solidFill>
                  <a:schemeClr val="bg1"/>
                </a:solidFill>
              </a:rPr>
              <a:t> quis </a:t>
            </a:r>
            <a:r>
              <a:rPr lang="pt-BR" dirty="0" err="1">
                <a:solidFill>
                  <a:schemeClr val="bg1"/>
                </a:solidFill>
              </a:rPr>
              <a:t>metus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volutpat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mattis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pt-BR" dirty="0" smtClean="0">
              <a:solidFill>
                <a:schemeClr val="bg1"/>
              </a:solidFill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9" r="8043" b="24224"/>
          <a:stretch/>
        </p:blipFill>
        <p:spPr>
          <a:xfrm>
            <a:off x="9347200" y="-1"/>
            <a:ext cx="2364509" cy="112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5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50"/>
          <a:stretch/>
        </p:blipFill>
        <p:spPr>
          <a:xfrm>
            <a:off x="7258551" y="3325091"/>
            <a:ext cx="4933449" cy="352840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3"/>
          <a:stretch/>
        </p:blipFill>
        <p:spPr>
          <a:xfrm>
            <a:off x="7258552" y="3334714"/>
            <a:ext cx="4905740" cy="3528406"/>
          </a:xfrm>
          <a:prstGeom prst="triangle">
            <a:avLst>
              <a:gd name="adj" fmla="val 86272"/>
            </a:avLst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75352" y="803563"/>
            <a:ext cx="4554247" cy="689264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4" r="57957" b="8630"/>
          <a:stretch/>
        </p:blipFill>
        <p:spPr>
          <a:xfrm>
            <a:off x="-106219" y="-102177"/>
            <a:ext cx="3699165" cy="417592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4688124" y="1320998"/>
            <a:ext cx="2837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rgbClr val="225E76"/>
                </a:solidFill>
              </a:rPr>
              <a:t>para Sala de Treinamento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2" t="1661" r="28725" b="56323"/>
          <a:stretch/>
        </p:blipFill>
        <p:spPr>
          <a:xfrm flipV="1">
            <a:off x="1373596" y="1378697"/>
            <a:ext cx="5072750" cy="26505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675352" y="2111759"/>
            <a:ext cx="5052290" cy="1440777"/>
          </a:xfrm>
        </p:spPr>
        <p:txBody>
          <a:bodyPr>
            <a:normAutofit/>
          </a:bodyPr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9" r="8043" b="24224"/>
          <a:stretch/>
        </p:blipFill>
        <p:spPr>
          <a:xfrm>
            <a:off x="9347200" y="-1"/>
            <a:ext cx="2364509" cy="1126837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1"/>
          <a:stretch/>
        </p:blipFill>
        <p:spPr>
          <a:xfrm>
            <a:off x="4160644" y="6074895"/>
            <a:ext cx="3847284" cy="7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3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9890" y="3205019"/>
            <a:ext cx="4932219" cy="683636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  <a:latin typeface="+mn-lt"/>
              </a:rPr>
              <a:t>Título da Apresentação</a:t>
            </a:r>
            <a:endParaRPr lang="pt-BR" sz="3600" b="1" dirty="0">
              <a:solidFill>
                <a:srgbClr val="225E76"/>
              </a:solidFill>
              <a:latin typeface="+mn-lt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828472" y="4717400"/>
            <a:ext cx="4932219" cy="10530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solidFill>
                  <a:schemeClr val="bg1"/>
                </a:solidFill>
                <a:latin typeface="+mn-lt"/>
              </a:rPr>
              <a:t>Por: XXXXXXX Data: XX</a:t>
            </a:r>
            <a:endParaRPr lang="pt-BR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681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333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Título da Apresentação</vt:lpstr>
      <vt:lpstr>Insira um título aqui </vt:lpstr>
      <vt:lpstr>Título Aqui </vt:lpstr>
      <vt:lpstr>Texto Aqui </vt:lpstr>
      <vt:lpstr>Título Aqui </vt:lpstr>
      <vt:lpstr>Título da Apresentação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Projetos de RH</dc:title>
  <dc:creator>Ivan Monteiro</dc:creator>
  <cp:lastModifiedBy>Ivan Monteiro</cp:lastModifiedBy>
  <cp:revision>31</cp:revision>
  <dcterms:created xsi:type="dcterms:W3CDTF">2022-10-04T15:10:32Z</dcterms:created>
  <dcterms:modified xsi:type="dcterms:W3CDTF">2024-03-19T17:54:55Z</dcterms:modified>
</cp:coreProperties>
</file>