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3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DD1E7-C110-4EB2-9B9A-1F5B68DBF68B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9F81-CDFB-40C6-815F-3E6E12F4F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6897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DD1E7-C110-4EB2-9B9A-1F5B68DBF68B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9F81-CDFB-40C6-815F-3E6E12F4F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623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DD1E7-C110-4EB2-9B9A-1F5B68DBF68B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9F81-CDFB-40C6-815F-3E6E12F4F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2244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DD1E7-C110-4EB2-9B9A-1F5B68DBF68B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9F81-CDFB-40C6-815F-3E6E12F4F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8720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DD1E7-C110-4EB2-9B9A-1F5B68DBF68B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9F81-CDFB-40C6-815F-3E6E12F4F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78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DD1E7-C110-4EB2-9B9A-1F5B68DBF68B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9F81-CDFB-40C6-815F-3E6E12F4F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0164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DD1E7-C110-4EB2-9B9A-1F5B68DBF68B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9F81-CDFB-40C6-815F-3E6E12F4F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8707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DD1E7-C110-4EB2-9B9A-1F5B68DBF68B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9F81-CDFB-40C6-815F-3E6E12F4F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0968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DD1E7-C110-4EB2-9B9A-1F5B68DBF68B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9F81-CDFB-40C6-815F-3E6E12F4F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3716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DD1E7-C110-4EB2-9B9A-1F5B68DBF68B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9F81-CDFB-40C6-815F-3E6E12F4F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7659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DD1E7-C110-4EB2-9B9A-1F5B68DBF68B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9F81-CDFB-40C6-815F-3E6E12F4F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623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DD1E7-C110-4EB2-9B9A-1F5B68DBF68B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A9F81-CDFB-40C6-815F-3E6E12F4F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537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9602" y="2733964"/>
            <a:ext cx="5186795" cy="739054"/>
          </a:xfrm>
        </p:spPr>
        <p:txBody>
          <a:bodyPr>
            <a:noAutofit/>
          </a:bodyPr>
          <a:lstStyle/>
          <a:p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Nome do Colaborador</a:t>
            </a:r>
            <a:endParaRPr lang="pt-BR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572798"/>
          </a:xfrm>
        </p:spPr>
        <p:txBody>
          <a:bodyPr>
            <a:normAutofit lnSpcReduction="10000"/>
          </a:bodyPr>
          <a:lstStyle/>
          <a:p>
            <a:r>
              <a:rPr lang="pt-BR" sz="1800" dirty="0">
                <a:solidFill>
                  <a:schemeClr val="accent5">
                    <a:lumMod val="75000"/>
                  </a:schemeClr>
                </a:solidFill>
              </a:rPr>
              <a:t>Concluiu o treinamento aplicado em XX/XX/XXXX, sobre o tema: XXXXXXXXXXXXXXXXXXXXXXXX, com a duração de </a:t>
            </a:r>
            <a:r>
              <a:rPr lang="pt-BR" sz="1800" dirty="0" err="1">
                <a:solidFill>
                  <a:schemeClr val="accent5">
                    <a:lumMod val="75000"/>
                  </a:schemeClr>
                </a:solidFill>
              </a:rPr>
              <a:t>XXh</a:t>
            </a:r>
            <a:r>
              <a:rPr lang="pt-BR" sz="1800" dirty="0">
                <a:solidFill>
                  <a:schemeClr val="accent5">
                    <a:lumMod val="75000"/>
                  </a:schemeClr>
                </a:solidFill>
              </a:rPr>
              <a:t>. </a:t>
            </a:r>
            <a:endParaRPr lang="pt-BR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4166179" y="4230252"/>
            <a:ext cx="1606551" cy="26785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dirty="0" smtClean="0">
                <a:solidFill>
                  <a:schemeClr val="accent5">
                    <a:lumMod val="75000"/>
                  </a:schemeClr>
                </a:solidFill>
              </a:rPr>
              <a:t>Local e data</a:t>
            </a:r>
            <a:endParaRPr lang="pt-BR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760106" y="5241634"/>
            <a:ext cx="1606551" cy="26785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dirty="0" smtClean="0">
                <a:solidFill>
                  <a:schemeClr val="accent5">
                    <a:lumMod val="75000"/>
                  </a:schemeClr>
                </a:solidFill>
              </a:rPr>
              <a:t>Gestor</a:t>
            </a:r>
            <a:endParaRPr lang="pt-BR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166179" y="5241633"/>
            <a:ext cx="1606551" cy="26785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dirty="0" smtClean="0">
                <a:solidFill>
                  <a:schemeClr val="accent5">
                    <a:lumMod val="75000"/>
                  </a:schemeClr>
                </a:solidFill>
              </a:rPr>
              <a:t>Recursos Humanos</a:t>
            </a:r>
            <a:endParaRPr lang="pt-BR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6743121" y="5241632"/>
            <a:ext cx="1606551" cy="26785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dirty="0" smtClean="0">
                <a:solidFill>
                  <a:schemeClr val="accent5">
                    <a:lumMod val="75000"/>
                  </a:schemeClr>
                </a:solidFill>
              </a:rPr>
              <a:t>Colaborador</a:t>
            </a:r>
            <a:endParaRPr lang="pt-BR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772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29</Words>
  <Application>Microsoft Office PowerPoint</Application>
  <PresentationFormat>Papel A4 (210 x 297 mm)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Nome do Colaborador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Nome do Colaborador</dc:title>
  <dc:creator>Ivan Monteiro</dc:creator>
  <cp:lastModifiedBy>Ivan Monteiro</cp:lastModifiedBy>
  <cp:revision>1</cp:revision>
  <dcterms:created xsi:type="dcterms:W3CDTF">2024-12-13T14:29:10Z</dcterms:created>
  <dcterms:modified xsi:type="dcterms:W3CDTF">2024-12-13T14:32:15Z</dcterms:modified>
</cp:coreProperties>
</file>